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0" r:id="rId17"/>
    <p:sldId id="279" r:id="rId18"/>
    <p:sldId id="272" r:id="rId19"/>
    <p:sldId id="273" r:id="rId20"/>
    <p:sldId id="281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0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4EA3-83E1-406C-9FF5-90B4336EAFF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omja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" y="0"/>
            <a:ext cx="27079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5231" y="228600"/>
            <a:ext cx="6400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elt" panose="00000400000000000000" pitchFamily="2" charset="0"/>
              </a:rPr>
              <a:t>The History of       the Biblical Church</a:t>
            </a:r>
            <a:endParaRPr lang="en-US" sz="6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elt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198" y="2456795"/>
            <a:ext cx="64008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Five-Week </a:t>
            </a:r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Series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Beginning  Wednesday Night, September 14</a:t>
            </a:r>
            <a:r>
              <a:rPr lang="en-US" sz="24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Eucharistic Service from 7:00 – 8:30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 Soup Supper from 6:00 – 6:45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Childcare Provided throughout Service</a:t>
            </a:r>
          </a:p>
          <a:p>
            <a:pPr algn="ctr"/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Visit:</a:t>
            </a: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www.MyCOMJax.com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BiblicalChurch</a:t>
            </a:r>
            <a:endParaRPr lang="en-US" sz="2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30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 is this </a:t>
            </a:r>
            <a:r>
              <a:rPr lang="en-US" sz="4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Tychicus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person?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was an Asian who was with Paul on the 3</a:t>
            </a:r>
            <a:r>
              <a:rPr lang="en-US" sz="36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Missionary Journey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(Acts 20:4)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carried the Letter to the Colossians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(Colossians 4:7)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 late in his life, Paul sent him to Ephesus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Timothy 4:12)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Either he or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Artemas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would have carried the Epistle to Titus.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(Titus 3:12)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about </a:t>
            </a:r>
            <a:r>
              <a:rPr lang="en-US" sz="4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4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Philippians 1:13 refers to the “Imperial palace” which in Greek is the </a:t>
            </a:r>
            <a:r>
              <a:rPr lang="en-US" sz="3600" b="1" i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Praetorio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Because of this most assume that these Epistles were all written from Rome, but there were actually Praetorian households in Rome, Ephesus, and Caesarea!  </a:t>
            </a: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about the Epistles…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was in prison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might die among the Praetorian Guards, though he hoped to be released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Timothy was with him (?)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had communications with the cities beyond just the epistles.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they written from Caesarea?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was held in prison there for two years. (Acts 23:33—26:32)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is no evidence that Timothy went back to Jerusalem with St. Paul.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 was roughly 1,000 miles by land or sea from Caesarea so back-and-forth communication would be very difficult.</a:t>
            </a:r>
          </a:p>
          <a:p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they written from 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Rome?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was held prisoner for at least two years in Rome (Acts 28:30)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Again, there is no evidence that Timothy was in Rome with Paul.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Again from Philippi to Rome would be roughly 900 miles making communication very challenging.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they written from 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Ephesus?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While St. Paul was in Ephesus for three years, there is no record of him being in prison exactly…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Corinthian Correspondence St. Paul mentions fighting “wild beasts” and a death sentence.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 </a:t>
            </a:r>
            <a:r>
              <a:rPr lang="en-US" sz="2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15:32; II </a:t>
            </a:r>
            <a:r>
              <a:rPr lang="en-US" sz="2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1:8-10)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also writes of “more imprisonments”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(II </a:t>
            </a:r>
            <a:r>
              <a:rPr lang="en-US" sz="20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6:5; 11:23)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they written from 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Ephesus?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journey from Ephesus to Philippi is less than 400 miles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journey from Ephesus to Colossae is roughly 175 miles.  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Either journey would have taken less than a week.</a:t>
            </a:r>
          </a:p>
        </p:txBody>
      </p:sp>
    </p:spTree>
    <p:extLst>
      <p:ext uri="{BB962C8B-B14F-4D97-AF65-F5344CB8AC3E}">
        <p14:creationId xmlns:p14="http://schemas.microsoft.com/office/powerpoint/2010/main" val="25880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they written from 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Ephesus?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Timothy was with Paul in Ephesus </a:t>
            </a:r>
            <a:r>
              <a:rPr lang="en-US" sz="3600" b="1" i="1" u="sng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write an Epistle to the city you are in?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Timothy is not a co-author of Ephesians.</a:t>
            </a:r>
          </a:p>
        </p:txBody>
      </p:sp>
    </p:spTree>
    <p:extLst>
      <p:ext uri="{BB962C8B-B14F-4D97-AF65-F5344CB8AC3E}">
        <p14:creationId xmlns:p14="http://schemas.microsoft.com/office/powerpoint/2010/main" val="302830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Possible Conclusion: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At some point during his three-year stay in Ephesus, St. Paul (along with Timothy) was imprisoned and wrote his Epistles to the Philippians, to the Colossians, and to Philemon.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would make the date of these Prison Epistles roughly 56 AD. 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Possible Conclusion: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At a later date, during St. Paul’s imprisonment in Rome, the Apostle sent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Tychicus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Ephesus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Timothy 4:12)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the Epistle to the Ephesians.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could explain why Timothy is not a co-author and there are no familiar references to the happenings in Ephesus in the letter. </a:t>
            </a: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Prison Epistles</a:t>
            </a:r>
            <a:endParaRPr lang="en-US" sz="72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02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Possible Conclusion: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This would make the Epistle to the Ephesians written from Rome between 61-63 AD during St. Paul’s arrest there.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Interesting to note: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Timothy is traditionally venerated as the first bishop of Ephesus. 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In his Epistle to the Ephesians, Ignatius of Antioch (d. 107 AD), wrote of “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Onesimus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your bishop.”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entire city of Colossae was cataclysmically destroyed by an earthquake in 60 AD. 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St. Paul’s Epistles to the Churches of the Ephesians, Philippians, and Colossians as well as his Epistle to Philemon are collectively referred to as “The Prison Epistles.”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7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These letters are called this because in each of them St. Paul refers to being imprisoned or in chains.  This is not metaphorical; St. Paul was held captive during the time these letters were written.</a:t>
            </a:r>
          </a:p>
          <a:p>
            <a:pPr lvl="1"/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Ephesians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3:1; 4:1;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6:20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Philippians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1:7,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Colossians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4:10,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Philemon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1, 9,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400" y="-457200"/>
            <a:ext cx="12228686" cy="7619999"/>
          </a:xfrm>
        </p:spPr>
      </p:pic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Epistles to the Philippians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writes the epistle along with Timothy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hopes to send Timothy along with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Epaphroditus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who had been very ill, to Philippi shortly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entreats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Euodia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Syntyche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resolve their disagreement, since they were so helpful along with Clement.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Epistle to the Colossians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never visited Colossae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(2:1)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writes the letter with Timothy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sent the letter via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Tychicus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Onesimus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(4:7-9)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wants this letter read in Laodicea and their letter read in Colossae!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has very specific instructions for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Archippus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(4:17)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Epistle to Philemon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Only Prison Epistle written to a person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Co-authored by St. Paul and Timothy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Written to address a specific situation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Written “To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Philemon our beloved fellow worker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Apphia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our sister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Archippus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 fellow soldier, and the church in your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house”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Mentions all the same people at the end of the this letter and Colossians.</a:t>
            </a:r>
          </a:p>
          <a:p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Epistle to the Ephesians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co-authored with St. Timothy!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 non-specific feel to it.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Only mentions one person by name: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Tychicus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Most likely intended to be an encyclical letter.</a:t>
            </a: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597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Looker</dc:creator>
  <cp:lastModifiedBy>Father Looker</cp:lastModifiedBy>
  <cp:revision>26</cp:revision>
  <dcterms:created xsi:type="dcterms:W3CDTF">2016-09-07T18:22:00Z</dcterms:created>
  <dcterms:modified xsi:type="dcterms:W3CDTF">2016-10-19T19:50:04Z</dcterms:modified>
</cp:coreProperties>
</file>