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1" r:id="rId4"/>
    <p:sldId id="282" r:id="rId5"/>
    <p:sldId id="283" r:id="rId6"/>
    <p:sldId id="258" r:id="rId7"/>
    <p:sldId id="260" r:id="rId8"/>
    <p:sldId id="261" r:id="rId9"/>
    <p:sldId id="278" r:id="rId10"/>
    <p:sldId id="279" r:id="rId11"/>
    <p:sldId id="262" r:id="rId12"/>
    <p:sldId id="263" r:id="rId13"/>
    <p:sldId id="264" r:id="rId14"/>
    <p:sldId id="265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66" r:id="rId23"/>
    <p:sldId id="291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2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2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8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5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7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7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0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4EA3-83E1-406C-9FF5-90B4336EAFF8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BFB8A-13C0-41AA-AA69-E30ADDB2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omjax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2" y="0"/>
            <a:ext cx="270790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55231" y="228600"/>
            <a:ext cx="64008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elt" panose="00000400000000000000" pitchFamily="2" charset="0"/>
              </a:rPr>
              <a:t>The History of       the Biblical Church</a:t>
            </a:r>
            <a:endParaRPr lang="en-US" sz="6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elt" panose="000004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198" y="2456795"/>
            <a:ext cx="64008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Five-Week </a:t>
            </a:r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Teaching Series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Beginning  Wednesday Night, September 14</a:t>
            </a:r>
            <a:r>
              <a:rPr lang="en-US" sz="2400" b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Eucharistic Service from 7:00 – 8:30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Free Soup Supper from 6:00 – 6:45</a:t>
            </a:r>
          </a:p>
          <a:p>
            <a:pPr algn="ctr"/>
            <a:endParaRPr lang="en-US" sz="8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Childcare Provided throughout Service</a:t>
            </a:r>
          </a:p>
          <a:p>
            <a:pPr algn="ctr"/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More Information Visit:</a:t>
            </a: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www.MyCOMJax.com</a:t>
            </a:r>
            <a:endParaRPr lang="en-US" sz="2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sz="24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BiblicalChurch</a:t>
            </a:r>
            <a:endParaRPr lang="en-US" sz="2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304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Paul’s Second Journey</a:t>
            </a: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90600"/>
            <a:ext cx="7365303" cy="5980626"/>
          </a:xfrm>
        </p:spPr>
      </p:pic>
    </p:spTree>
    <p:extLst>
      <p:ext uri="{BB962C8B-B14F-4D97-AF65-F5344CB8AC3E}">
        <p14:creationId xmlns:p14="http://schemas.microsoft.com/office/powerpoint/2010/main" val="28194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also see Thessalonica mentioned 6 more times: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Twice in reference to Aristarchus      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(Acts of the Apostles 20:4; 27:2)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reference to the Philippians’ generosity while Paul was in Thessalonica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(Philippians 4:16)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“To the Church of the Thessalonians”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Demas leaves for the city           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 Timothy 4:10)</a:t>
            </a:r>
          </a:p>
          <a:p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when and from where did St. Paul write </a:t>
            </a: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and II Thessalonians?</a:t>
            </a:r>
            <a:endParaRPr lang="en-US" sz="48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 big key to answering these questions is found in one of the most over-looked verses in the entire letter.</a:t>
            </a:r>
          </a:p>
          <a:p>
            <a:pPr marL="0" indent="0">
              <a:buNone/>
            </a:pPr>
            <a:endParaRPr lang="en-US" sz="9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“Paul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Silvanus, and Timothy,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church of the Thessalonians in God the Father and the Lord Jesus Christ: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Grace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you and peace from God our Father and the Lord Jesus Christ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r">
              <a:buNone/>
            </a:pP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Thessalonians 1:1 </a:t>
            </a:r>
            <a:r>
              <a:rPr lang="en-US" sz="20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II Thessalonians 1:1</a:t>
            </a:r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Silvanus and Silas are the same person!</a:t>
            </a:r>
          </a:p>
          <a:p>
            <a:pPr marL="742950" indent="-742950">
              <a:buFont typeface="+mj-lt"/>
              <a:buAutoNum type="arabicPeriod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46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Silvanus and Silas are the same person!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Paul left Silas &amp; Timothy at Berea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(17:14)</a:t>
            </a:r>
          </a:p>
          <a:p>
            <a:pPr marL="742950" indent="-742950">
              <a:buFont typeface="+mj-lt"/>
              <a:buAutoNum type="arabicPeriod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46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Silvanus and Silas are the same person!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Paul left Silas &amp; Timothy at Berea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(17:14)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Silas &amp; Timothy rejoin Paul in Corinth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(18:5)</a:t>
            </a:r>
          </a:p>
          <a:p>
            <a:pPr marL="742950" indent="-742950">
              <a:buFont typeface="+mj-lt"/>
              <a:buAutoNum type="arabicPeriod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4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Silvanus and Silas are the same person!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Paul left Silas &amp; Timothy at Berea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(17:14)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Silas &amp; Timothy rejoin Paul in Corinth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(18:5)</a:t>
            </a:r>
          </a:p>
          <a:p>
            <a:pPr marL="742950" indent="-742950">
              <a:buFont typeface="+mj-lt"/>
              <a:buAutoNum type="arabicPeriod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 he leaves Corinth, Paul takes Aquila &amp; Priscilla with him, </a:t>
            </a:r>
            <a:r>
              <a:rPr lang="en-US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Silas &amp; Timothy.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(18:18)</a:t>
            </a:r>
          </a:p>
          <a:p>
            <a:pPr marL="742950" indent="-742950">
              <a:buFont typeface="+mj-lt"/>
              <a:buAutoNum type="arabicPeriod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446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Silas is never mentioned again after Corinth but Silvanus is. 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 Corinthian 2:19; 2 Peter 5:12)</a:t>
            </a:r>
          </a:p>
          <a:p>
            <a:pPr marL="742950" indent="-742950">
              <a:buFont typeface="+mj-lt"/>
              <a:buAutoNum type="arabicPeriod" startAt="5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5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0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5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Thessalonica</a:t>
            </a:r>
            <a:endParaRPr lang="en-US" sz="80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Silas is never mentioned again after Corinth but Silvanus is. 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 Corinthian 2:19; 2 Peter 5:12)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Tradition says Silas became the first bishop of Corinth</a:t>
            </a:r>
          </a:p>
          <a:p>
            <a:pPr marL="742950" indent="-742950">
              <a:buFont typeface="+mj-lt"/>
              <a:buAutoNum type="arabicPeriod" startAt="5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5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01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When were Paul, Silvanus, and Timothy together after Paul’s visit to Thessalonica?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Silas is never mentioned again after Corinth but Silvanus is. 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 Corinthian 2:19; 2 Peter 5:12)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Tradition says Silas became the first bishop of Corinth</a:t>
            </a:r>
          </a:p>
          <a:p>
            <a:pPr marL="742950" indent="-742950">
              <a:buFont typeface="+mj-lt"/>
              <a:buAutoNum type="arabicPeriod" startAt="5"/>
            </a:pP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the 3</a:t>
            </a:r>
            <a:r>
              <a:rPr lang="en-US" b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Missionary Journey Paul sends Timothy into Macedonia but not into Achaia </a:t>
            </a: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(Acts 19:22; 20:4)</a:t>
            </a:r>
          </a:p>
          <a:p>
            <a:pPr marL="742950" indent="-742950">
              <a:buFont typeface="+mj-lt"/>
              <a:buAutoNum type="arabicPeriod" startAt="5"/>
            </a:pPr>
            <a:endParaRPr lang="en-US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5"/>
            </a:pPr>
            <a:endParaRPr lang="en-US" sz="3600" b="1" dirty="0" smtClean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013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70" y="1066800"/>
            <a:ext cx="9332280" cy="4724400"/>
          </a:xfrm>
        </p:spPr>
      </p:pic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3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St. Paul’s Third Journey</a:t>
            </a:r>
            <a:endParaRPr lang="en-US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90600"/>
            <a:ext cx="7391400" cy="6001817"/>
          </a:xfrm>
        </p:spPr>
      </p:pic>
    </p:spTree>
    <p:extLst>
      <p:ext uri="{BB962C8B-B14F-4D97-AF65-F5344CB8AC3E}">
        <p14:creationId xmlns:p14="http://schemas.microsoft.com/office/powerpoint/2010/main" val="198406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The most likely time St. Paul could have written both letters to the Thessalonians was during his 18 month stay in Corinth during the 2</a:t>
            </a:r>
            <a:r>
              <a:rPr lang="en-US" sz="3600" b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Missionary Journey.  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This means I &amp; II Thessalonians may very well be the oldest of the Pauline writings in the Bible.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Thessalonica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city still stands today although it is known as Thessaloniki.</a:t>
            </a:r>
          </a:p>
        </p:txBody>
      </p:sp>
    </p:spTree>
    <p:extLst>
      <p:ext uri="{BB962C8B-B14F-4D97-AF65-F5344CB8AC3E}">
        <p14:creationId xmlns:p14="http://schemas.microsoft.com/office/powerpoint/2010/main" val="255596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Thessalonica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city still stands today although it is known as Thessaloniki.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St. Paul’s day it was one of four capitols of the Roman province of Macedonia.</a:t>
            </a:r>
          </a:p>
        </p:txBody>
      </p:sp>
    </p:spTree>
    <p:extLst>
      <p:ext uri="{BB962C8B-B14F-4D97-AF65-F5344CB8AC3E}">
        <p14:creationId xmlns:p14="http://schemas.microsoft.com/office/powerpoint/2010/main" val="255596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Thessalonica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city still stands today although it is known as Thessaloniki.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St. Paul’s day it was one of four capitols of the Roman province of Macedonia.</a:t>
            </a:r>
          </a:p>
          <a:p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was a key city on the vitally important Via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Egnatia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6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Thessalonica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128"/>
            <a:ext cx="9144000" cy="63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7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On the 2</a:t>
            </a:r>
            <a:r>
              <a:rPr lang="en-US" sz="3600" b="1" baseline="300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Missionary Journey—after passing through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Lystra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Derbe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and picking up Timothy—Paul, Silas, and Luke cross over the Aegean Sea.  On their way to Europe, they quickly pass through Samothrace and </a:t>
            </a:r>
            <a:r>
              <a:rPr lang="en-US" sz="3600" b="1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Neapolis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before arriving at Philippi.  Chapter 16 of Acts of the Apostles details the Macedonian call and ministry in Philippi.  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After the incident with the Philippian Jailer, St. Paul and company leave and head to Thessalonica.  They remain there for </a:t>
            </a:r>
            <a:r>
              <a:rPr lang="en-US" sz="36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“three Sabbaths” so that “some </a:t>
            </a:r>
            <a:r>
              <a:rPr 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them were persuaded; and a great multitude of the devout Greeks, and not a few of the leading women, joined Paul and Silas</a:t>
            </a: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r">
              <a:buNone/>
            </a:pPr>
            <a:r>
              <a:rPr lang="en-US" sz="20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of the Apostles 17:2,4</a:t>
            </a:r>
            <a:endParaRPr lang="en-US" sz="20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584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Thessalonica</a:t>
            </a:r>
            <a:endParaRPr lang="en-US" sz="36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128"/>
            <a:ext cx="9144000" cy="63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239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201</Words>
  <Application>Microsoft Office PowerPoint</Application>
  <PresentationFormat>On-screen Show (4:3)</PresentationFormat>
  <Paragraphs>84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St. Paul’s Second Journey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St. Paul’s Third Journey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Looker</dc:creator>
  <cp:lastModifiedBy>Father Looker</cp:lastModifiedBy>
  <cp:revision>22</cp:revision>
  <dcterms:created xsi:type="dcterms:W3CDTF">2016-09-07T18:22:00Z</dcterms:created>
  <dcterms:modified xsi:type="dcterms:W3CDTF">2016-10-21T19:46:59Z</dcterms:modified>
</cp:coreProperties>
</file>