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58" r:id="rId4"/>
    <p:sldId id="278" r:id="rId5"/>
    <p:sldId id="279" r:id="rId6"/>
    <p:sldId id="280" r:id="rId7"/>
    <p:sldId id="262" r:id="rId8"/>
    <p:sldId id="281" r:id="rId9"/>
    <p:sldId id="289" r:id="rId10"/>
    <p:sldId id="282" r:id="rId11"/>
    <p:sldId id="283" r:id="rId12"/>
    <p:sldId id="284" r:id="rId13"/>
    <p:sldId id="285" r:id="rId14"/>
    <p:sldId id="263" r:id="rId15"/>
    <p:sldId id="287" r:id="rId16"/>
    <p:sldId id="264" r:id="rId17"/>
    <p:sldId id="288" r:id="rId18"/>
    <p:sldId id="286" r:id="rId19"/>
    <p:sldId id="265" r:id="rId20"/>
    <p:sldId id="290" r:id="rId21"/>
    <p:sldId id="266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2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8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5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7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7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0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6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2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4EA3-83E1-406C-9FF5-90B4336EAF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2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comjax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2" y="0"/>
            <a:ext cx="270790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55231" y="228600"/>
            <a:ext cx="6400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elt" panose="00000400000000000000" pitchFamily="2" charset="0"/>
              </a:rPr>
              <a:t>The History of       the Biblical Church</a:t>
            </a:r>
            <a:endParaRPr lang="en-US" sz="6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elt" panose="000004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198" y="2456795"/>
            <a:ext cx="64008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Five-Week </a:t>
            </a:r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Teaching Series</a:t>
            </a:r>
          </a:p>
          <a:p>
            <a:pPr algn="ctr"/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Beginning  Wednesday Night, September 14</a:t>
            </a:r>
            <a:r>
              <a:rPr lang="en-US" sz="2400" b="1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24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Eucharistic Service from 7:00 – 8:30</a:t>
            </a:r>
          </a:p>
          <a:p>
            <a:pPr algn="ctr"/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Free Soup Supper from 6:00 – 6:45</a:t>
            </a:r>
          </a:p>
          <a:p>
            <a:pPr algn="ctr"/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Childcare Provided throughout Service</a:t>
            </a:r>
          </a:p>
          <a:p>
            <a:pPr algn="ctr"/>
            <a:endParaRPr lang="en-US" sz="2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More Information Visit:</a:t>
            </a: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www.MyCOMJax.com</a:t>
            </a:r>
            <a:endParaRPr lang="en-US" sz="24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4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BiblicalChurch</a:t>
            </a:r>
            <a:endParaRPr lang="en-US" sz="2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30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what’s wrong with Acts?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Nothing… but</a:t>
            </a:r>
          </a:p>
        </p:txBody>
      </p:sp>
    </p:spTree>
    <p:extLst>
      <p:ext uri="{BB962C8B-B14F-4D97-AF65-F5344CB8AC3E}">
        <p14:creationId xmlns:p14="http://schemas.microsoft.com/office/powerpoint/2010/main" val="27792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what’s wrong with Acts?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Nothing… but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It’s only one person’s point of view</a:t>
            </a:r>
          </a:p>
        </p:txBody>
      </p:sp>
    </p:spTree>
    <p:extLst>
      <p:ext uri="{BB962C8B-B14F-4D97-AF65-F5344CB8AC3E}">
        <p14:creationId xmlns:p14="http://schemas.microsoft.com/office/powerpoint/2010/main" val="27792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what’s wrong with Acts?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Nothing… but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It’s only one person’s point of view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never mentions St. Paul writing any of his epistles</a:t>
            </a:r>
          </a:p>
        </p:txBody>
      </p:sp>
    </p:spTree>
    <p:extLst>
      <p:ext uri="{BB962C8B-B14F-4D97-AF65-F5344CB8AC3E}">
        <p14:creationId xmlns:p14="http://schemas.microsoft.com/office/powerpoint/2010/main" val="27792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what’s wrong with Acts?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Nothing… but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It’s only one person’s point of view,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never mentions St. Paul writing any of his epistles,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leaves out some important details.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2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did St. Luke leave out of Acts?</a:t>
            </a:r>
          </a:p>
        </p:txBody>
      </p:sp>
    </p:spTree>
    <p:extLst>
      <p:ext uri="{BB962C8B-B14F-4D97-AF65-F5344CB8AC3E}">
        <p14:creationId xmlns:p14="http://schemas.microsoft.com/office/powerpoint/2010/main" val="14353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did St. Luke leave out of Acts?</a:t>
            </a:r>
          </a:p>
          <a:p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Where was St. Luke on these trips?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2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There are several passages in Acts where St. Luke uses the word “we”.  Those are: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Acts 16:10–17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20:5–15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21:1–18; 	27:1–28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28:1-16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There are several passages in Acts where St. Luke uses the word “we”.  Those are: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Acts 16:10–17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20:5–15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21:1–18; 	27:1–28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28:1-16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St. Luke also includes lengthy speeches from St. Paul on a few occasions where he has not admitted he was there.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8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did St. Luke leave out of Acts?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Where was St. Luke on these trips?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happened on the Third Missionary Journey where they were not in Ephesus?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84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lvl="1" indent="40005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Chapters 19-20 recount the Third Missionary Journey, but all of Chapter 19 happens in Ephesus over the course of two years.  When St. Paul leaves Ephesus he travels Greece and Macedonia during a roughly four month time period that is covered in five verses.   St. Paul then heads back to the area around Ephesus before leaving for Jerusalem.  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“Inasmuch </a:t>
            </a:r>
            <a:r>
              <a:rPr lang="en-US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many have taken in hand to set in order a narrative of those things which have been </a:t>
            </a: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fulfilled</a:t>
            </a:r>
            <a:r>
              <a:rPr lang="en-US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among us, </a:t>
            </a: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just </a:t>
            </a:r>
            <a:r>
              <a:rPr lang="en-US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those who from the beginning were eyewitnesses and ministers of the word delivered them to us, </a:t>
            </a: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seemed good to me also, having had perfect understanding of all things from the very first, to write to you an orderly account, most excellent </a:t>
            </a:r>
            <a:r>
              <a:rPr lang="en-US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Theophilus</a:t>
            </a: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that </a:t>
            </a:r>
            <a:r>
              <a:rPr lang="en-US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may know the certainty of those things in which you were </a:t>
            </a: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instructed.”</a:t>
            </a:r>
          </a:p>
          <a:p>
            <a:pPr marL="0" indent="0" algn="r">
              <a:buNone/>
            </a:pPr>
            <a:r>
              <a:rPr lang="en-US" sz="2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Luke 1:1-4</a:t>
            </a:r>
            <a:endParaRPr lang="en-US" sz="22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37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Paul’s Third Journey</a:t>
            </a:r>
            <a:endParaRPr lang="en-US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0600"/>
            <a:ext cx="7391400" cy="6001817"/>
          </a:xfrm>
        </p:spPr>
      </p:pic>
    </p:spTree>
    <p:extLst>
      <p:ext uri="{BB962C8B-B14F-4D97-AF65-F5344CB8AC3E}">
        <p14:creationId xmlns:p14="http://schemas.microsoft.com/office/powerpoint/2010/main" val="73143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lvl="2" indent="800100">
              <a:buNone/>
            </a:pPr>
            <a:r>
              <a:rPr lang="en-US" sz="39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Acts 20 never specifically says that St. Paul traveled to Corinth on the Third Missionary Journey, so why is it on the map?  </a:t>
            </a:r>
          </a:p>
          <a:p>
            <a:pPr marL="0" lvl="2" indent="80010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marL="0" lvl="2" indent="800100">
              <a:buNone/>
            </a:pPr>
            <a:r>
              <a:rPr lang="en-US" sz="39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Acts 20 never specifically says that St. Paul traveled to Corinth on the Third Missionary Journey, so why is it on the map?  </a:t>
            </a:r>
          </a:p>
          <a:p>
            <a:pPr marL="0" lvl="2" indent="80010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indent="800100">
              <a:buNone/>
            </a:pPr>
            <a:r>
              <a:rPr lang="en-US" sz="39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 said, “</a:t>
            </a:r>
            <a:r>
              <a:rPr lang="en-US" sz="39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 I will come to you when I pass through </a:t>
            </a:r>
            <a:r>
              <a:rPr lang="en-US" sz="39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Macedonia,” in I Corinthians 16:5 and in II Corinthians 2:1, “</a:t>
            </a:r>
            <a:r>
              <a:rPr lang="en-US" sz="39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I made up my mind not to make another painful visit to you</a:t>
            </a:r>
            <a:r>
              <a:rPr lang="en-US" sz="39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2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37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Paul’s First Journey</a:t>
            </a:r>
            <a:endParaRPr lang="en-US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90600"/>
            <a:ext cx="7391400" cy="5987035"/>
          </a:xfrm>
        </p:spPr>
      </p:pic>
    </p:spTree>
    <p:extLst>
      <p:ext uri="{BB962C8B-B14F-4D97-AF65-F5344CB8AC3E}">
        <p14:creationId xmlns:p14="http://schemas.microsoft.com/office/powerpoint/2010/main" val="16718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37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Paul’s Second Journey</a:t>
            </a:r>
            <a:endParaRPr lang="en-US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90600"/>
            <a:ext cx="7365303" cy="5980626"/>
          </a:xfrm>
        </p:spPr>
      </p:pic>
    </p:spTree>
    <p:extLst>
      <p:ext uri="{BB962C8B-B14F-4D97-AF65-F5344CB8AC3E}">
        <p14:creationId xmlns:p14="http://schemas.microsoft.com/office/powerpoint/2010/main" val="17452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37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Paul’s Third Journey</a:t>
            </a:r>
            <a:endParaRPr lang="en-US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0600"/>
            <a:ext cx="7391400" cy="6001817"/>
          </a:xfrm>
        </p:spPr>
      </p:pic>
    </p:spTree>
    <p:extLst>
      <p:ext uri="{BB962C8B-B14F-4D97-AF65-F5344CB8AC3E}">
        <p14:creationId xmlns:p14="http://schemas.microsoft.com/office/powerpoint/2010/main" val="17452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37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Paul’s Fourth Journey</a:t>
            </a:r>
            <a:endParaRPr lang="en-US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357896" cy="5334001"/>
          </a:xfrm>
        </p:spPr>
      </p:pic>
    </p:spTree>
    <p:extLst>
      <p:ext uri="{BB962C8B-B14F-4D97-AF65-F5344CB8AC3E}">
        <p14:creationId xmlns:p14="http://schemas.microsoft.com/office/powerpoint/2010/main" val="17452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what’s wrong with Acts?</a:t>
            </a:r>
          </a:p>
        </p:txBody>
      </p:sp>
    </p:spTree>
    <p:extLst>
      <p:ext uri="{BB962C8B-B14F-4D97-AF65-F5344CB8AC3E}">
        <p14:creationId xmlns:p14="http://schemas.microsoft.com/office/powerpoint/2010/main" val="143533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what’s wrong with Acts?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2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what’s wrong with Acts?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“All 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Scripture is given by inspiration of God, and 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profitable 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doctrine, for reproof, for correction, for instruction in righteousness, 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man of God may be complete, thoroughly equipped for every good work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 algn="r">
              <a:buNone/>
            </a:pP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Timothy 3:16-17</a:t>
            </a:r>
            <a:endParaRPr lang="en-US" sz="2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332</Words>
  <Application>Microsoft Office PowerPoint</Application>
  <PresentationFormat>On-screen Show (4:3)</PresentationFormat>
  <Paragraphs>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St. Paul’s First Journey</vt:lpstr>
      <vt:lpstr>St. Paul’s Second Journey</vt:lpstr>
      <vt:lpstr>St. Paul’s Third Journey</vt:lpstr>
      <vt:lpstr>St. Paul’s Fourth Journey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St. Paul’s Third Journey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Looker</dc:creator>
  <cp:lastModifiedBy>Father Looker</cp:lastModifiedBy>
  <cp:revision>18</cp:revision>
  <dcterms:created xsi:type="dcterms:W3CDTF">2016-09-07T18:22:00Z</dcterms:created>
  <dcterms:modified xsi:type="dcterms:W3CDTF">2016-09-14T22:30:18Z</dcterms:modified>
</cp:coreProperties>
</file>