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B470-1855-4552-AA4E-BCC652CFD975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A0DA-98F2-41D5-A511-9FC18557E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B470-1855-4552-AA4E-BCC652CFD975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A0DA-98F2-41D5-A511-9FC18557E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B470-1855-4552-AA4E-BCC652CFD975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A0DA-98F2-41D5-A511-9FC18557E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B470-1855-4552-AA4E-BCC652CFD975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A0DA-98F2-41D5-A511-9FC18557E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B470-1855-4552-AA4E-BCC652CFD975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A0DA-98F2-41D5-A511-9FC18557E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B470-1855-4552-AA4E-BCC652CFD975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A0DA-98F2-41D5-A511-9FC18557E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B470-1855-4552-AA4E-BCC652CFD975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A0DA-98F2-41D5-A511-9FC18557E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B470-1855-4552-AA4E-BCC652CFD975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A0DA-98F2-41D5-A511-9FC18557E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B470-1855-4552-AA4E-BCC652CFD975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A0DA-98F2-41D5-A511-9FC18557E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B470-1855-4552-AA4E-BCC652CFD975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A0DA-98F2-41D5-A511-9FC18557E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B470-1855-4552-AA4E-BCC652CFD975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A0DA-98F2-41D5-A511-9FC18557E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AB470-1855-4552-AA4E-BCC652CFD975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3A0DA-98F2-41D5-A511-9FC18557EA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ing Out of Exi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0"/>
            <a:ext cx="4572000" cy="3429000"/>
          </a:xfrm>
          <a:prstGeom prst="rect">
            <a:avLst/>
          </a:prstGeom>
        </p:spPr>
      </p:pic>
      <p:pic>
        <p:nvPicPr>
          <p:cNvPr id="5" name="Picture 4" descr="ordinary-ti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429000"/>
            <a:ext cx="4572000" cy="3429000"/>
          </a:xfrm>
          <a:prstGeom prst="rect">
            <a:avLst/>
          </a:prstGeom>
        </p:spPr>
      </p:pic>
      <p:pic>
        <p:nvPicPr>
          <p:cNvPr id="7" name="Picture 6" descr="Rector's Council Tile Cheap and Eas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  <p:pic>
        <p:nvPicPr>
          <p:cNvPr id="8" name="Picture 7" descr="Ultreya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-1"/>
            <a:ext cx="4572000" cy="30990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Fr. Scott</dc:creator>
  <cp:lastModifiedBy>Fr. Scott</cp:lastModifiedBy>
  <cp:revision>1</cp:revision>
  <dcterms:created xsi:type="dcterms:W3CDTF">2013-11-11T17:38:06Z</dcterms:created>
  <dcterms:modified xsi:type="dcterms:W3CDTF">2013-11-11T17:46:37Z</dcterms:modified>
</cp:coreProperties>
</file>