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393B"/>
    <a:srgbClr val="BABD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DF4F-0BEC-4FA9-8875-020BFCE31E3D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4966-646F-4C2C-8FCE-7BBAC9F1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66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DF4F-0BEC-4FA9-8875-020BFCE31E3D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4966-646F-4C2C-8FCE-7BBAC9F1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00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DF4F-0BEC-4FA9-8875-020BFCE31E3D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4966-646F-4C2C-8FCE-7BBAC9F1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9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DF4F-0BEC-4FA9-8875-020BFCE31E3D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4966-646F-4C2C-8FCE-7BBAC9F1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4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DF4F-0BEC-4FA9-8875-020BFCE31E3D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4966-646F-4C2C-8FCE-7BBAC9F1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2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DF4F-0BEC-4FA9-8875-020BFCE31E3D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4966-646F-4C2C-8FCE-7BBAC9F1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35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DF4F-0BEC-4FA9-8875-020BFCE31E3D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4966-646F-4C2C-8FCE-7BBAC9F1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1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DF4F-0BEC-4FA9-8875-020BFCE31E3D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4966-646F-4C2C-8FCE-7BBAC9F1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0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DF4F-0BEC-4FA9-8875-020BFCE31E3D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4966-646F-4C2C-8FCE-7BBAC9F1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62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DF4F-0BEC-4FA9-8875-020BFCE31E3D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4966-646F-4C2C-8FCE-7BBAC9F1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46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DF4F-0BEC-4FA9-8875-020BFCE31E3D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54966-646F-4C2C-8FCE-7BBAC9F1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10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EDF4F-0BEC-4FA9-8875-020BFCE31E3D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54966-646F-4C2C-8FCE-7BBAC9F18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6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mycomjax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139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685800"/>
            <a:ext cx="4038600" cy="61722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Wednesday Nights</a:t>
            </a:r>
          </a:p>
          <a:p>
            <a:pPr marL="0" indent="0" algn="ctr">
              <a:buNone/>
            </a:pPr>
            <a:r>
              <a:rPr lang="en-US" sz="3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during Lent:</a:t>
            </a:r>
          </a:p>
          <a:p>
            <a:pPr marL="0" indent="0">
              <a:buNone/>
            </a:pPr>
            <a:endParaRPr lang="en-US" sz="3200" b="1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Soup Supper: 6:00-6:45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Service:          7:00-8:30</a:t>
            </a:r>
          </a:p>
          <a:p>
            <a:pPr marL="0" indent="0" algn="ctr">
              <a:buNone/>
            </a:pP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Childcare Provided</a:t>
            </a:r>
          </a:p>
          <a:p>
            <a:pPr marL="0" indent="0">
              <a:buNone/>
            </a:pPr>
            <a:endParaRPr lang="en-U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Church of the Messiah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3754 University Club Blvd.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Jacksonville, FL 32277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hlinkClick r:id="rId2"/>
              </a:rPr>
              <a:t>www.MyCOMJax.com</a:t>
            </a: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904-721-4199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anose="02020404030301010803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0"/>
            <a:ext cx="457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54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29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Father Looker</dc:creator>
  <cp:lastModifiedBy>Father Looker</cp:lastModifiedBy>
  <cp:revision>2</cp:revision>
  <dcterms:created xsi:type="dcterms:W3CDTF">2017-03-01T20:37:12Z</dcterms:created>
  <dcterms:modified xsi:type="dcterms:W3CDTF">2017-03-01T20:52:55Z</dcterms:modified>
</cp:coreProperties>
</file>